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0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1F14DD3-D027-45C1-8BA6-C9FC7353656A}" type="datetimeFigureOut">
              <a:rPr lang="es-ES" smtClean="0"/>
              <a:t>02/11/2015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00CDD891-C7D5-4561-BAFD-DA1620D442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4DD3-D027-45C1-8BA6-C9FC7353656A}" type="datetimeFigureOut">
              <a:rPr lang="es-ES" smtClean="0"/>
              <a:t>02/11/2015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D891-C7D5-4561-BAFD-DA1620D442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4DD3-D027-45C1-8BA6-C9FC7353656A}" type="datetimeFigureOut">
              <a:rPr lang="es-ES" smtClean="0"/>
              <a:t>02/11/2015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D891-C7D5-4561-BAFD-DA1620D442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4DD3-D027-45C1-8BA6-C9FC7353656A}" type="datetimeFigureOut">
              <a:rPr lang="es-ES" smtClean="0"/>
              <a:t>02/11/2015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D891-C7D5-4561-BAFD-DA1620D442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4DD3-D027-45C1-8BA6-C9FC7353656A}" type="datetimeFigureOut">
              <a:rPr lang="es-ES" smtClean="0"/>
              <a:t>02/11/2015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D891-C7D5-4561-BAFD-DA1620D442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4DD3-D027-45C1-8BA6-C9FC7353656A}" type="datetimeFigureOut">
              <a:rPr lang="es-ES" smtClean="0"/>
              <a:t>02/11/2015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D891-C7D5-4561-BAFD-DA1620D442BF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4DD3-D027-45C1-8BA6-C9FC7353656A}" type="datetimeFigureOut">
              <a:rPr lang="es-ES" smtClean="0"/>
              <a:t>02/11/2015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D891-C7D5-4561-BAFD-DA1620D442BF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4DD3-D027-45C1-8BA6-C9FC7353656A}" type="datetimeFigureOut">
              <a:rPr lang="es-ES" smtClean="0"/>
              <a:t>02/11/2015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D891-C7D5-4561-BAFD-DA1620D442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4DD3-D027-45C1-8BA6-C9FC7353656A}" type="datetimeFigureOut">
              <a:rPr lang="es-ES" smtClean="0"/>
              <a:t>02/11/2015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D891-C7D5-4561-BAFD-DA1620D442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1F14DD3-D027-45C1-8BA6-C9FC7353656A}" type="datetimeFigureOut">
              <a:rPr lang="es-ES" smtClean="0"/>
              <a:t>02/11/2015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00CDD891-C7D5-4561-BAFD-DA1620D442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1F14DD3-D027-45C1-8BA6-C9FC7353656A}" type="datetimeFigureOut">
              <a:rPr lang="es-ES" smtClean="0"/>
              <a:t>02/11/2015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00CDD891-C7D5-4561-BAFD-DA1620D442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1F14DD3-D027-45C1-8BA6-C9FC7353656A}" type="datetimeFigureOut">
              <a:rPr lang="es-ES" smtClean="0"/>
              <a:t>02/11/2015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0CDD891-C7D5-4561-BAFD-DA1620D442B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71600" y="1124744"/>
            <a:ext cx="7175351" cy="792088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LAS ESTACIONES</a:t>
            </a:r>
            <a:endParaRPr lang="es-ES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2132856"/>
            <a:ext cx="5637010" cy="2808312"/>
          </a:xfrm>
        </p:spPr>
        <p:txBody>
          <a:bodyPr>
            <a:normAutofit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s-ES" sz="1800" dirty="0" smtClean="0">
                <a:solidFill>
                  <a:schemeClr val="tx1"/>
                </a:solidFill>
                <a:latin typeface="Comic Sans MS" pitchFamily="66" charset="0"/>
              </a:rPr>
              <a:t>Las estacione son los periodos del años en los que las condiciones climáticas  imperantes se mantienen, en una determinada región  dentro de un cierto rango.  Estos periodos son normalmente cuatro y duran aproximadamente tres meses. La estaciones se debe a la inclinación  del eje de giro a la Tierra .</a:t>
            </a:r>
            <a:endParaRPr lang="es-ES" sz="1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2576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PRIMAVERA</a:t>
            </a:r>
            <a:endParaRPr lang="es-ES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 smtClean="0">
                <a:latin typeface="Comic Sans MS" pitchFamily="66" charset="0"/>
              </a:rPr>
              <a:t>La primavera empieza el 20 de marzo y termina  el 20 de junio, los días duran mas que las noche y es el periodo de transición.</a:t>
            </a:r>
          </a:p>
          <a:p>
            <a:r>
              <a:rPr lang="es-ES" sz="2000" dirty="0" smtClean="0">
                <a:latin typeface="Comic Sans MS" pitchFamily="66" charset="0"/>
              </a:rPr>
              <a:t>En el hemisferio sur se los meses  de septiembre, octubre y noviembre. </a:t>
            </a:r>
            <a:endParaRPr lang="es-ES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526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VERANO</a:t>
            </a:r>
            <a:endParaRPr lang="es-ES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 smtClean="0">
                <a:latin typeface="Comic Sans MS" pitchFamily="66" charset="0"/>
              </a:rPr>
              <a:t>El verano empieza el 20 de junio y termina el 23 de septiembre, se caracteriza por tener los días mas largos y las temperaturas mas altas.</a:t>
            </a:r>
          </a:p>
          <a:p>
            <a:r>
              <a:rPr lang="es-ES" sz="2000" dirty="0" smtClean="0">
                <a:latin typeface="Comic Sans MS" pitchFamily="66" charset="0"/>
              </a:rPr>
              <a:t>En el hemisferio sur se da en los meses de diciembre, enero y diciembre.</a:t>
            </a:r>
            <a:endParaRPr lang="es-E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71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OTOÑO</a:t>
            </a:r>
            <a:endParaRPr lang="es-ES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3648" y="2132856"/>
            <a:ext cx="6196405" cy="3603812"/>
          </a:xfrm>
        </p:spPr>
        <p:txBody>
          <a:bodyPr>
            <a:normAutofit/>
          </a:bodyPr>
          <a:lstStyle/>
          <a:p>
            <a:r>
              <a:rPr lang="es-ES" sz="2000" dirty="0" smtClean="0">
                <a:latin typeface="Comic Sans MS" pitchFamily="66" charset="0"/>
              </a:rPr>
              <a:t>Otoño empieza el 23 de septiembre y termina el 21 de diciembre. Los días se cortan , las temperaturas bajan y aparecen vientos, lluvias.</a:t>
            </a:r>
          </a:p>
          <a:p>
            <a:r>
              <a:rPr lang="es-ES" sz="2000" dirty="0" smtClean="0">
                <a:latin typeface="Comic Sans MS" pitchFamily="66" charset="0"/>
              </a:rPr>
              <a:t> En el hemisferios sur se da en los meses de marzo, abril y mayo. </a:t>
            </a:r>
            <a:endParaRPr lang="es-E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872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INVIERNO</a:t>
            </a:r>
            <a:endParaRPr lang="es-ES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 smtClean="0">
                <a:latin typeface="Comic Sans MS" pitchFamily="66" charset="0"/>
              </a:rPr>
              <a:t>Invierno empieza el 21 de diciembre y acaba e 20 de marzo. Es la estación del frio y la nieve . Los días son mas cortos y las noches mas largas </a:t>
            </a:r>
          </a:p>
          <a:p>
            <a:r>
              <a:rPr lang="es-ES" sz="2000" dirty="0" smtClean="0">
                <a:latin typeface="Comic Sans MS" pitchFamily="66" charset="0"/>
              </a:rPr>
              <a:t>En el hemisferio sur se da en los meses de junio, julio y agosto.</a:t>
            </a:r>
          </a:p>
          <a:p>
            <a:endParaRPr lang="es-E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54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2708920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ESPERO QUE OS HALLA GUSTADO 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  <a:sym typeface="Wingdings" pitchFamily="2" charset="2"/>
              </a:rPr>
              <a:t></a:t>
            </a:r>
            <a:endParaRPr lang="es-ES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77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51</TotalTime>
  <Words>243</Words>
  <Application>Microsoft Office PowerPoint</Application>
  <PresentationFormat>Presentación en pantalla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Chincheta</vt:lpstr>
      <vt:lpstr>LAS ESTACIONES</vt:lpstr>
      <vt:lpstr>PRIMAVERA</vt:lpstr>
      <vt:lpstr>VERANO</vt:lpstr>
      <vt:lpstr>OTOÑO</vt:lpstr>
      <vt:lpstr>INVIERNO</vt:lpstr>
      <vt:lpstr>ESPERO QUE OS HALLA GUSTADO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ESTACIONES</dc:title>
  <dc:creator>kaoutar</dc:creator>
  <cp:lastModifiedBy>kaoutar</cp:lastModifiedBy>
  <cp:revision>13</cp:revision>
  <dcterms:created xsi:type="dcterms:W3CDTF">2015-11-02T17:00:34Z</dcterms:created>
  <dcterms:modified xsi:type="dcterms:W3CDTF">2015-11-02T17:51:42Z</dcterms:modified>
</cp:coreProperties>
</file>